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6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8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6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6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831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4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55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7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53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0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4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9EFBF-ABBF-4E89-A1FA-5052B0FEB6C2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7A65A-60CA-4BEA-B28C-6563FC62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1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196" t="21932" r="5522" b="25634"/>
          <a:stretch/>
        </p:blipFill>
        <p:spPr>
          <a:xfrm>
            <a:off x="2714123" y="2271706"/>
            <a:ext cx="6935204" cy="2314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6625" y="38100"/>
            <a:ext cx="526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AISC 360-16 Chapter F</a:t>
            </a:r>
          </a:p>
          <a:p>
            <a:pPr algn="ctr"/>
            <a:r>
              <a:rPr lang="en-US" altLang="ko-KR" dirty="0" smtClean="0"/>
              <a:t>Design of Members for Flexure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84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4887" t="12222" r="32921" b="970"/>
          <a:stretch/>
        </p:blipFill>
        <p:spPr>
          <a:xfrm>
            <a:off x="7467600" y="361950"/>
            <a:ext cx="4414903" cy="63865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6625" y="38100"/>
            <a:ext cx="526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AISC 360-16 Chapter F</a:t>
            </a:r>
          </a:p>
          <a:p>
            <a:pPr algn="ctr"/>
            <a:r>
              <a:rPr lang="en-US" altLang="ko-KR" dirty="0" smtClean="0"/>
              <a:t>Design of Members for Flexure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0719" t="13387" r="12501" b="8545"/>
          <a:stretch/>
        </p:blipFill>
        <p:spPr>
          <a:xfrm>
            <a:off x="561974" y="1437894"/>
            <a:ext cx="6349824" cy="39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2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6866" t="18630" r="25524" b="14370"/>
          <a:stretch/>
        </p:blipFill>
        <p:spPr>
          <a:xfrm>
            <a:off x="1347787" y="3295649"/>
            <a:ext cx="4352925" cy="32861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212" y="728663"/>
            <a:ext cx="5143500" cy="2028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6763" t="15329" r="34796" b="1748"/>
          <a:stretch/>
        </p:blipFill>
        <p:spPr>
          <a:xfrm>
            <a:off x="7362824" y="470534"/>
            <a:ext cx="4160512" cy="65074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6625" y="38100"/>
            <a:ext cx="526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AISC 360-16 Chapter F</a:t>
            </a:r>
          </a:p>
          <a:p>
            <a:pPr algn="ctr"/>
            <a:r>
              <a:rPr lang="en-US" altLang="ko-KR" dirty="0" smtClean="0"/>
              <a:t>Design of Members for Flexure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63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57" y="874931"/>
            <a:ext cx="4285715" cy="42857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008" y="2757791"/>
            <a:ext cx="5485715" cy="365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6625" y="38100"/>
            <a:ext cx="526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AISC 360-16 Chapter F</a:t>
            </a:r>
          </a:p>
          <a:p>
            <a:pPr algn="ctr"/>
            <a:r>
              <a:rPr lang="en-US" altLang="ko-KR" dirty="0" smtClean="0"/>
              <a:t>Design of Members for Flexure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07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031" t="40381" r="18961" b="46802"/>
          <a:stretch/>
        </p:blipFill>
        <p:spPr>
          <a:xfrm>
            <a:off x="557213" y="670828"/>
            <a:ext cx="5349230" cy="5657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4156" t="19601" r="13231" b="9127"/>
          <a:stretch/>
        </p:blipFill>
        <p:spPr>
          <a:xfrm>
            <a:off x="135274" y="1317159"/>
            <a:ext cx="5975013" cy="3146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3741" t="25816" r="12814" b="6214"/>
          <a:stretch/>
        </p:blipFill>
        <p:spPr>
          <a:xfrm>
            <a:off x="6557962" y="2255460"/>
            <a:ext cx="5220617" cy="3000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6625" y="38100"/>
            <a:ext cx="526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AISC 360-16 Chapter F</a:t>
            </a:r>
          </a:p>
          <a:p>
            <a:pPr algn="ctr"/>
            <a:r>
              <a:rPr lang="en-US" altLang="ko-KR" dirty="0" smtClean="0"/>
              <a:t>Design of Members for Flexure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0719" t="39410" r="13335" b="32819"/>
          <a:stretch/>
        </p:blipFill>
        <p:spPr>
          <a:xfrm>
            <a:off x="480029" y="4681545"/>
            <a:ext cx="5426414" cy="12258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325" y="6057900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All: Compact Webs</a:t>
            </a:r>
          </a:p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Most: Compact Flanges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2780" y="6048390"/>
            <a:ext cx="536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Compensation by </a:t>
            </a:r>
            <a:r>
              <a:rPr lang="en-US" altLang="ko-KR" dirty="0" err="1" smtClean="0">
                <a:solidFill>
                  <a:srgbClr val="0000FF"/>
                </a:solidFill>
              </a:rPr>
              <a:t>Cb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algn="ctr"/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Lateral Torsional Buckling Modification Factor 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741" t="12223" r="21148" b="3107"/>
          <a:stretch/>
        </p:blipFill>
        <p:spPr>
          <a:xfrm>
            <a:off x="3338991" y="1428748"/>
            <a:ext cx="5542592" cy="45681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6625" y="38100"/>
            <a:ext cx="526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AISC 360-16 Chapter F</a:t>
            </a:r>
          </a:p>
          <a:p>
            <a:pPr algn="ctr"/>
            <a:r>
              <a:rPr lang="en-US" altLang="ko-KR" dirty="0" smtClean="0"/>
              <a:t>Design of Members for Flexure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32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01" y="1719331"/>
            <a:ext cx="2076190" cy="26476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622" y="1719331"/>
            <a:ext cx="4761905" cy="28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6625" y="38100"/>
            <a:ext cx="526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AISC 360-16 Chapter F</a:t>
            </a:r>
          </a:p>
          <a:p>
            <a:pPr algn="ctr"/>
            <a:r>
              <a:rPr lang="en-US" altLang="ko-KR" dirty="0" smtClean="0"/>
              <a:t>Design of Members for Flexure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81425" y="762000"/>
            <a:ext cx="46291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0000FF"/>
                </a:solidFill>
              </a:rPr>
              <a:t>Elastic / Plastic Section Modulus</a:t>
            </a:r>
            <a:endParaRPr lang="ko-KR" altLang="en-US" sz="1500" dirty="0">
              <a:solidFill>
                <a:srgbClr val="0000FF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67525" y="5274438"/>
            <a:ext cx="3436144" cy="578644"/>
            <a:chOff x="5943600" y="5035138"/>
            <a:chExt cx="3436144" cy="5786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3950" y="5035138"/>
              <a:ext cx="635794" cy="57864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r="15517" b="9091"/>
            <a:stretch/>
          </p:blipFill>
          <p:spPr>
            <a:xfrm>
              <a:off x="5943600" y="5035138"/>
              <a:ext cx="2800350" cy="500063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2972990" y="5157161"/>
            <a:ext cx="1007269" cy="1234680"/>
            <a:chOff x="3295650" y="4898215"/>
            <a:chExt cx="1007269" cy="123468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5650" y="5554251"/>
              <a:ext cx="1007269" cy="57864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5650" y="4898215"/>
              <a:ext cx="971550" cy="578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31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1971" t="46012" r="29900" b="26606"/>
          <a:stretch/>
        </p:blipFill>
        <p:spPr>
          <a:xfrm>
            <a:off x="4210050" y="1362075"/>
            <a:ext cx="3486150" cy="1343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657" t="47372" r="31046" b="25246"/>
          <a:stretch/>
        </p:blipFill>
        <p:spPr>
          <a:xfrm>
            <a:off x="4286250" y="2828925"/>
            <a:ext cx="3409950" cy="13430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241" t="43682" r="29900" b="28353"/>
          <a:stretch/>
        </p:blipFill>
        <p:spPr>
          <a:xfrm>
            <a:off x="4286250" y="4524375"/>
            <a:ext cx="3552825" cy="137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6625" y="38100"/>
            <a:ext cx="526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AISC 360-16 Chapter F</a:t>
            </a:r>
          </a:p>
          <a:p>
            <a:pPr algn="ctr"/>
            <a:r>
              <a:rPr lang="en-US" altLang="ko-KR" dirty="0" smtClean="0"/>
              <a:t>Design of Members for Flexure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81425" y="762000"/>
            <a:ext cx="46291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rgbClr val="0000FF"/>
                </a:solidFill>
              </a:rPr>
              <a:t>Examples</a:t>
            </a:r>
            <a:endParaRPr lang="ko-KR" altLang="en-US" sz="15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11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와이드스크린</PresentationFormat>
  <Paragraphs>22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HEC</dc:creator>
  <cp:lastModifiedBy>HEC</cp:lastModifiedBy>
  <cp:revision>1</cp:revision>
  <dcterms:created xsi:type="dcterms:W3CDTF">2022-08-03T06:21:53Z</dcterms:created>
  <dcterms:modified xsi:type="dcterms:W3CDTF">2022-08-03T06:21:53Z</dcterms:modified>
</cp:coreProperties>
</file>